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2" r:id="rId4"/>
    <p:sldId id="264" r:id="rId5"/>
    <p:sldId id="257" r:id="rId6"/>
    <p:sldId id="260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548" autoAdjust="0"/>
  </p:normalViewPr>
  <p:slideViewPr>
    <p:cSldViewPr>
      <p:cViewPr varScale="1">
        <p:scale>
          <a:sx n="87" d="100"/>
          <a:sy n="87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323F1-7260-4C72-9016-FC9A1FA5958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C3819-3151-40E2-B4C6-BF9B43440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1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09C5C-D915-4E3F-8480-81781C813FC8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07E8C-C542-49C4-B5EB-080718684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07E8C-C542-49C4-B5EB-0807186846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3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07E8C-C542-49C4-B5EB-08071868461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2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6858000"/>
            <a:ext cx="6172200" cy="13716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2800" dirty="0"/>
              <a:t> </a:t>
            </a:r>
            <a:endParaRPr lang="ru-RU" sz="27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979712" y="505994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0608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3600" b="1" i="1" dirty="0">
                <a:latin typeface="Arial" pitchFamily="34" charset="0"/>
                <a:cs typeface="Arial" pitchFamily="34" charset="0"/>
              </a:rPr>
              <a:t>Классификация  свай и виды свайных фундаментов</a:t>
            </a:r>
            <a:r>
              <a:rPr lang="ru-RU" sz="36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3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26938" r="37568" b="24215"/>
          <a:stretch/>
        </p:blipFill>
        <p:spPr bwMode="auto">
          <a:xfrm>
            <a:off x="1197429" y="2348880"/>
            <a:ext cx="7115322" cy="418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3231" y="764704"/>
            <a:ext cx="1403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Сваи</a:t>
            </a:r>
            <a:endParaRPr lang="ru-RU" sz="2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6324" r="38511" b="27838"/>
          <a:stretch/>
        </p:blipFill>
        <p:spPr bwMode="auto">
          <a:xfrm>
            <a:off x="251520" y="260648"/>
            <a:ext cx="8686512" cy="616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ww.moskva-srub.ru/assets/images/foundation-slider/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www.moskva-srub.ru/assets/images/foundation-slider/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0004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Классификация по характеру работы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27847" r="35472" b="25139"/>
          <a:stretch/>
        </p:blipFill>
        <p:spPr bwMode="auto">
          <a:xfrm>
            <a:off x="515263" y="2636912"/>
            <a:ext cx="6842819" cy="358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e318e0962c236913a3a3b4a5394e084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0-tub-ru.yandex.net/i?id=e318e0962c236913a3a3b4a5394e084e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00042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Классификация свай по материалу и форме поперечного сечения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26408" r="43306" b="37196"/>
          <a:stretch/>
        </p:blipFill>
        <p:spPr bwMode="auto">
          <a:xfrm>
            <a:off x="1331640" y="2653990"/>
            <a:ext cx="6529971" cy="37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0004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Способы погружения сваи в грунт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20975" r="38205" b="25429"/>
          <a:stretch/>
        </p:blipFill>
        <p:spPr bwMode="auto">
          <a:xfrm>
            <a:off x="1648930" y="2492896"/>
            <a:ext cx="5803390" cy="40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50004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Ростверк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https://im0-tub-ru.yandex.net/i?id=41b56f34252f1596d077f637f736ecdf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23364" r="26609" b="32695"/>
          <a:stretch/>
        </p:blipFill>
        <p:spPr bwMode="auto">
          <a:xfrm>
            <a:off x="460374" y="3178629"/>
            <a:ext cx="7784033" cy="305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50004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Виды свайных фундаментов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 descr="https://www.ua-bud.com.ua/wp-content/uploads/2020/05/klassifikatsiya-fundamenta-po-chislu-i-raspolozheniyu-svay-klasif-kats-ya-fundamentu-po-chislu-roztashuvannyu-pal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17869" r="25537" b="28335"/>
          <a:stretch/>
        </p:blipFill>
        <p:spPr bwMode="auto">
          <a:xfrm>
            <a:off x="827584" y="2708920"/>
            <a:ext cx="7050107" cy="32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16088" r="34243" b="28400"/>
          <a:stretch/>
        </p:blipFill>
        <p:spPr bwMode="auto">
          <a:xfrm>
            <a:off x="1187624" y="2348880"/>
            <a:ext cx="6652633" cy="40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647110"/>
            <a:ext cx="4767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Заделка сваи в ростверк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70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2174</TotalTime>
  <Words>37</Words>
  <Application>Microsoft Office PowerPoint</Application>
  <PresentationFormat>Экран (4:3)</PresentationFormat>
  <Paragraphs>11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 воспитания для современных обществ – вопрос жизни и  смерти, вопрос, от которого зависит будущее..</dc:title>
  <dc:creator>Дмитрий Савкин</dc:creator>
  <cp:lastModifiedBy>Admin</cp:lastModifiedBy>
  <cp:revision>339</cp:revision>
  <dcterms:created xsi:type="dcterms:W3CDTF">2016-08-29T11:08:24Z</dcterms:created>
  <dcterms:modified xsi:type="dcterms:W3CDTF">2020-09-23T10:23:11Z</dcterms:modified>
</cp:coreProperties>
</file>