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9" r:id="rId16"/>
    <p:sldId id="269" r:id="rId17"/>
    <p:sldId id="270" r:id="rId18"/>
    <p:sldId id="271" r:id="rId19"/>
    <p:sldId id="280" r:id="rId20"/>
    <p:sldId id="281" r:id="rId21"/>
    <p:sldId id="272" r:id="rId22"/>
    <p:sldId id="282" r:id="rId23"/>
    <p:sldId id="273" r:id="rId24"/>
    <p:sldId id="28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-246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9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4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43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8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06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19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03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91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12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4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6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9843-4B69-4AB5-B786-E169D33C1DF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5A54-FEC4-41AC-B3BC-52B671CEE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1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8407" y="282776"/>
            <a:ext cx="11355186" cy="28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«Металлические и деревянные конструкции»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«Металлические конструкции», 1 ч.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10. «балочная площадка».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96197" y="4764088"/>
            <a:ext cx="6877396" cy="116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ст. преподаватель кафедры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Крайнов Андрей Викторович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6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 открыта (как самостоятельное сооружение или в составе более крупного сооружения) или закрыта.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352" y="1631223"/>
            <a:ext cx="5709287" cy="3806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70" y="1671227"/>
            <a:ext cx="5742688" cy="38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7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Упрощённого типа. настил укладывается на балки настила, а балки на стены.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4706"/>
          <a:stretch/>
        </p:blipFill>
        <p:spPr>
          <a:xfrm>
            <a:off x="356195" y="2271099"/>
            <a:ext cx="10816846" cy="2769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427" y="1778000"/>
            <a:ext cx="8773346" cy="58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1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Упрощённого типа.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250" y="1600183"/>
            <a:ext cx="7927090" cy="473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93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Нормального типа. настил на балки настила, балки настила укладываются на главные балки.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69" y="2375234"/>
            <a:ext cx="11961632" cy="352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50" y="1990452"/>
            <a:ext cx="4386672" cy="5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3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Нормального типа. настил на балки настила, балки настила укладываются на главные балки.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Андрей\YandexDisk\Скриншоты\2015-10-16 21-04-09 Autodesk AutoCAD 2014 - [сопряжения балок и компановка.dwg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921" y="2224993"/>
            <a:ext cx="8023342" cy="4355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52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665" y="445867"/>
            <a:ext cx="10967499" cy="60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38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Усложнённого типа. настил укладывается на балки настила, балки настила укладываются на второстепенные балки, а второстепенные на главные балки.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031" y="2356130"/>
            <a:ext cx="6630654" cy="42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9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может быть: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Усложнённого типа. настил укладывается на балки настила, балки настила укладываются на второстепенные балки, а второстепенные на главные балки.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Андрей\YandexDisk\Скриншоты\2015-10-16 21-09-47 Autodesk AutoCAD 2014 - [сопряжения балок и компановка.dwg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260" y="2325597"/>
            <a:ext cx="7157069" cy="425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572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в зависимости от вертикального положения балок может иметь сопряжение: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этажное. Балки настила опираются сверху на нижележащие балки.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ндрей\YandexDisk\Скриншоты\3_4а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69" y="2400049"/>
            <a:ext cx="3803026" cy="36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ндрей\YandexDisk\Скриншоты\3_4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892" y="2714747"/>
            <a:ext cx="3392905" cy="338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ндрей\YandexDisk\Скриншоты\2016-02-08 18-17-12 Autodesk AutoCAD 2014 - [сопряжения балок и компановка.dwg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395" y="2671795"/>
            <a:ext cx="3497633" cy="341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10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7" y="490537"/>
            <a:ext cx="115919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34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97143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клетка, рабочая или технологическая площадка, площадка обслуживания) – это система несущих балок, образующих перекрытие рабочих площадок, зданий, проезжей части мостов, галерей и других аналогичных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664" y="2426295"/>
            <a:ext cx="8674262" cy="42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72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" y="328612"/>
            <a:ext cx="114204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9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в зависимости от вертикального положения балок может иметь сопряжение: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Сопряжение в одном уровне. Балки настила опираются на нижележащие балки с условием одинаковой отметки верхних полок.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Андрей\YandexDisk\Скриншоты\3_5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601" y="2740375"/>
            <a:ext cx="4343484" cy="384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ндрей\YandexDisk\Скриншоты\3_6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616" y="2740375"/>
            <a:ext cx="4173994" cy="384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68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155" y="1783509"/>
            <a:ext cx="11897914" cy="4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56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 в зависимости от вертикального положения балок может иметь сопряжение: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Сопряжение пониженное. Балки настила опираются на нижележащие второстепенные балки с условием одинаковой отметки верхних полок балок настила и главных балок.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ндрей\YandexDisk\Скриншоты\3_6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105"/>
            <a:ext cx="3330225" cy="332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ндрей\YandexDisk\Скриншоты\3_6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494" y="2957104"/>
            <a:ext cx="4108937" cy="332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ндрей\YandexDisk\Скриншоты\3_6в (2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432" y="2957104"/>
            <a:ext cx="4471891" cy="332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4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1" y="1366713"/>
            <a:ext cx="11881292" cy="46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70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693" y="731519"/>
            <a:ext cx="7255731" cy="584889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1660358"/>
            <a:ext cx="11190415" cy="4920056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4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9"/>
            <a:ext cx="11911053" cy="584889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 случай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Андрей\YandexDisk\Скриншоты\3_7б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558" y="1925053"/>
            <a:ext cx="5340764" cy="404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ндрей\YandexDisk\Скриншоты\3_7а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86" y="1677068"/>
            <a:ext cx="6148672" cy="4074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60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9"/>
            <a:ext cx="11911053" cy="584889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тип балочной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и тип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Сопряжения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391" y="1009105"/>
            <a:ext cx="7824609" cy="58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1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9"/>
            <a:ext cx="11911053" cy="584889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тип балочной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и тип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Сопряжения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052" y="731519"/>
            <a:ext cx="7819269" cy="58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20"/>
            <a:ext cx="2744247" cy="5678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684" y="810634"/>
            <a:ext cx="8438816" cy="56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6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97143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назначение балочной площадки – передать нагрузку с настила на нижележащие балки, а с балок на колонны (стены) и далее на фундамент.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Настил может быть железобетонным или стальным (лист). Иногда встречается деревянный или комбинированный.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Балки настила чаще всего применяют двутавровые и реже швеллера (ещё реже прямоугольные трубы).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балки изготавливаются чаще всего составными из трёх листов в виде двутавра или короба. Реже применяют прокатные сечения большого профиля.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 изготавливаются из прокатных профилей или составные из трёх листов в виде двутавра или из труб. Колонны могут быть сквозными или сплошными. Иногда в место колонн балки опираются на стены из кирпича или бетона.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26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4" cy="597143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классическом понимании балочная площадка имеет пролёт в продольном направлении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поперечном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Отметка пола площадки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отметку габарита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отметку земли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отметку заглубления фундамента (h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08" y="2349042"/>
            <a:ext cx="11618374" cy="43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77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8" y="731518"/>
            <a:ext cx="4444167" cy="59714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Пространственную жёсткость конструкции в целом обеспечивают связи крестовые и портальные.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отметка пола площадки остаётся неизменным числом, а габарит помещения может быть увеличен.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пролёт задаётся заданием на проектирование, но может и указываться только внешний габарит здания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31518"/>
            <a:ext cx="7466886" cy="52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70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" t="18333" r="16832" b="19074"/>
          <a:stretch/>
        </p:blipFill>
        <p:spPr>
          <a:xfrm>
            <a:off x="293301" y="1257300"/>
            <a:ext cx="1163808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09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352375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495" y="731513"/>
            <a:ext cx="4594700" cy="2769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69" y="731517"/>
            <a:ext cx="3204115" cy="2769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6307" y="731513"/>
            <a:ext cx="3914015" cy="2769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50" y="3635523"/>
            <a:ext cx="3286840" cy="2618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2492" y="3635522"/>
            <a:ext cx="4404703" cy="2618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16307" y="3635523"/>
            <a:ext cx="3923324" cy="26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41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352375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установка связей связана с тем, что узлы сопряжения колонн и балок между собой шарнирные, но встречаются случаи, когда сопряжение (например колонны с фундаментом) жёсткое и связи не ставят.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0" y="1970764"/>
            <a:ext cx="6883770" cy="45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1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69" y="231816"/>
            <a:ext cx="11911053" cy="49970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Балочная площадка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" y="731518"/>
            <a:ext cx="11911053" cy="5848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 пролётах бывает разная нагрузка и для экономии материала балки принимают по расчёту разного сечения. Для обеспечения одной отметки пола площадки сопряжение на колонне выполняют по типовым узлам.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ндрей\YandexDisk\Скриншоты\1_4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426" y="2040301"/>
            <a:ext cx="4844617" cy="454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ндрей\YandexDisk\Скриншоты\2016-03-08 15-51-09 Autodesk AutoCAD 2014 - [сопряжения балок и компановка.dwg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686" y="2293213"/>
            <a:ext cx="4898571" cy="4287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4507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629</Words>
  <Application>Microsoft Office PowerPoint</Application>
  <PresentationFormat>Произвольный</PresentationFormat>
  <Paragraphs>67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  <vt:lpstr>Слайд 15</vt:lpstr>
      <vt:lpstr>Балочная площадка</vt:lpstr>
      <vt:lpstr>Балочная площадка</vt:lpstr>
      <vt:lpstr>Балочная площадка</vt:lpstr>
      <vt:lpstr>Слайд 19</vt:lpstr>
      <vt:lpstr>Слайд 20</vt:lpstr>
      <vt:lpstr>Балочная площадка</vt:lpstr>
      <vt:lpstr>Слайд 22</vt:lpstr>
      <vt:lpstr>Балочная площадка</vt:lpstr>
      <vt:lpstr>Слайд 24</vt:lpstr>
      <vt:lpstr>Балочная площадка</vt:lpstr>
      <vt:lpstr>Балочная площадка</vt:lpstr>
      <vt:lpstr>Балочная площадка</vt:lpstr>
      <vt:lpstr>Балочная площадка</vt:lpstr>
      <vt:lpstr>Балочная площадка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Kraynov</dc:creator>
  <cp:lastModifiedBy>Андрей</cp:lastModifiedBy>
  <cp:revision>37</cp:revision>
  <dcterms:created xsi:type="dcterms:W3CDTF">2017-10-30T11:50:53Z</dcterms:created>
  <dcterms:modified xsi:type="dcterms:W3CDTF">2019-01-09T14:55:53Z</dcterms:modified>
</cp:coreProperties>
</file>